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sldIdLst>
    <p:sldId id="256" r:id="rId2"/>
    <p:sldId id="263" r:id="rId3"/>
    <p:sldId id="264" r:id="rId4"/>
    <p:sldId id="300" r:id="rId5"/>
    <p:sldId id="301" r:id="rId6"/>
    <p:sldId id="309" r:id="rId7"/>
    <p:sldId id="310" r:id="rId8"/>
    <p:sldId id="302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6" y="7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64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94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18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670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45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96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8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93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398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67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40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90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33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58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471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25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86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31509C-5FCC-4AE8-9AA5-7D58604FEAC8}" type="datetimeFigureOut">
              <a:rPr lang="en-IN" smtClean="0"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226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50000">
              <a:srgbClr val="CFDAE3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CCA6-1AEF-4DDE-9E1D-9ED08469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511" y="1380069"/>
            <a:ext cx="9989489" cy="1848162"/>
          </a:xfrm>
        </p:spPr>
        <p:txBody>
          <a:bodyPr>
            <a:normAutofit/>
          </a:bodyPr>
          <a:lstStyle/>
          <a:p>
            <a:pPr algn="ctr"/>
            <a:r>
              <a:rPr lang="en-IN" sz="5400" dirty="0"/>
              <a:t>COM-I ( Introduction to Business)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F2C33-F759-45D9-B808-5836403E2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dirty="0">
                <a:latin typeface="Arial Black" panose="020B0A04020102020204" pitchFamily="34" charset="0"/>
              </a:rPr>
              <a:t>Dr. Sumita Shankar  </a:t>
            </a:r>
          </a:p>
        </p:txBody>
      </p:sp>
    </p:spTree>
    <p:extLst>
      <p:ext uri="{BB962C8B-B14F-4D97-AF65-F5344CB8AC3E}">
        <p14:creationId xmlns:p14="http://schemas.microsoft.com/office/powerpoint/2010/main" val="363078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Scale	</a:t>
            </a:r>
          </a:p>
          <a:p>
            <a:pPr marL="0" indent="0">
              <a:buNone/>
            </a:pPr>
            <a:r>
              <a:rPr lang="en-IN" sz="2000" dirty="0">
                <a:latin typeface="Arial Black" panose="020B0A04020102020204" pitchFamily="34" charset="0"/>
              </a:rPr>
              <a:t> 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Helix 10cm 180 Degree Protractor Reverse Scale - Pack of 10: Amazon.in:  Office Products">
            <a:extLst>
              <a:ext uri="{FF2B5EF4-FFF2-40B4-BE49-F238E27FC236}">
                <a16:creationId xmlns:a16="http://schemas.microsoft.com/office/drawing/2014/main" id="{38F0F895-3B25-4F9B-940E-884B6DD39AF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68" y="2759103"/>
            <a:ext cx="5006900" cy="38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3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7" y="3335337"/>
            <a:ext cx="5361600" cy="245586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Regularity in Dealings</a:t>
            </a: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oncept and Characteristics of Business: Features of Business, Examples">
            <a:extLst>
              <a:ext uri="{FF2B5EF4-FFF2-40B4-BE49-F238E27FC236}">
                <a16:creationId xmlns:a16="http://schemas.microsoft.com/office/drawing/2014/main" id="{07B0393A-1B82-496C-B7CA-F8855DBBDDF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17" y="3429000"/>
            <a:ext cx="5989983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5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7" y="3335337"/>
            <a:ext cx="5645426" cy="245586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 and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Uncertainities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Risk, Uncertainty and Coronavirus - WSJ">
            <a:extLst>
              <a:ext uri="{FF2B5EF4-FFF2-40B4-BE49-F238E27FC236}">
                <a16:creationId xmlns:a16="http://schemas.microsoft.com/office/drawing/2014/main" id="{6185B53A-87E4-44F3-B23C-29AE1C21B17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7" y="3243263"/>
            <a:ext cx="5118031" cy="35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9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7" y="3335337"/>
            <a:ext cx="5361600" cy="245586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Societal Interest </a:t>
            </a: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Social Interest">
            <a:extLst>
              <a:ext uri="{FF2B5EF4-FFF2-40B4-BE49-F238E27FC236}">
                <a16:creationId xmlns:a16="http://schemas.microsoft.com/office/drawing/2014/main" id="{439EE90A-AA5C-4BF2-B4C3-CC85E3EAC39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172570"/>
            <a:ext cx="5361600" cy="36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8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7" y="3335337"/>
            <a:ext cx="5361600" cy="245586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Social Responsibility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Why Social Responsibility Is Important for Your Business Image | Inc.com">
            <a:extLst>
              <a:ext uri="{FF2B5EF4-FFF2-40B4-BE49-F238E27FC236}">
                <a16:creationId xmlns:a16="http://schemas.microsoft.com/office/drawing/2014/main" id="{7226459B-D304-4814-BAE4-6BB2595EDDE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64" y="2767054"/>
            <a:ext cx="5703736" cy="39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7" y="3335337"/>
            <a:ext cx="5361600" cy="245586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Business Functions </a:t>
            </a:r>
          </a:p>
          <a:p>
            <a:pPr marL="0" indent="0">
              <a:buNone/>
            </a:pPr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Business Functions High Resolution Stock Photography and Images - Alamy">
            <a:extLst>
              <a:ext uri="{FF2B5EF4-FFF2-40B4-BE49-F238E27FC236}">
                <a16:creationId xmlns:a16="http://schemas.microsoft.com/office/drawing/2014/main" id="{6650DB20-91A1-47DF-A756-6C9D22ECF7D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88" y="2767054"/>
            <a:ext cx="5361600" cy="39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8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7" y="3335337"/>
            <a:ext cx="5361600" cy="24558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 </a:t>
            </a: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ontact Center Tips: 10 Rules To Customer Satisfaction – Brand Quarterly">
            <a:extLst>
              <a:ext uri="{FF2B5EF4-FFF2-40B4-BE49-F238E27FC236}">
                <a16:creationId xmlns:a16="http://schemas.microsoft.com/office/drawing/2014/main" id="{197AF6CF-4CE9-40FB-B060-9C3FB7AC3DA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66" y="2864645"/>
            <a:ext cx="5812633" cy="39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3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7" y="3335337"/>
            <a:ext cx="5361600" cy="24558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5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Creative and Dynamic  </a:t>
            </a:r>
          </a:p>
          <a:p>
            <a:pPr marL="0" indent="0">
              <a:buNone/>
            </a:pPr>
            <a:endParaRPr lang="en-US" sz="5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reativity in Business - Tutorialspoint">
            <a:extLst>
              <a:ext uri="{FF2B5EF4-FFF2-40B4-BE49-F238E27FC236}">
                <a16:creationId xmlns:a16="http://schemas.microsoft.com/office/drawing/2014/main" id="{D034A499-A9D9-4D72-96A8-7D9A3239008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66" y="3639344"/>
            <a:ext cx="3045350" cy="30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R/ VR Solution For Smart Factory Worker - AVIANET">
            <a:extLst>
              <a:ext uri="{FF2B5EF4-FFF2-40B4-BE49-F238E27FC236}">
                <a16:creationId xmlns:a16="http://schemas.microsoft.com/office/drawing/2014/main" id="{D819F055-A9A1-4AAD-9466-E1A2229C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04" y="3538861"/>
            <a:ext cx="3540981" cy="31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7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67" y="3335337"/>
            <a:ext cx="5361600" cy="24558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5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9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11) Government Control</a:t>
            </a:r>
            <a:r>
              <a:rPr lang="en-US" sz="5400" b="1" dirty="0"/>
              <a:t>		`			</a:t>
            </a:r>
          </a:p>
          <a:p>
            <a:pPr marL="0" indent="0">
              <a:buNone/>
            </a:pPr>
            <a:endParaRPr lang="en-US" sz="5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5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8" name="Picture 4" descr="We won't be free until politicians lose power to control the Internet -  David McElroy">
            <a:extLst>
              <a:ext uri="{FF2B5EF4-FFF2-40B4-BE49-F238E27FC236}">
                <a16:creationId xmlns:a16="http://schemas.microsoft.com/office/drawing/2014/main" id="{81F8B57A-0B7C-4EE9-A4DF-83E127C3C5D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50" y="2438400"/>
            <a:ext cx="6309333" cy="42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7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Tap the Power of 'Thank You'">
            <a:extLst>
              <a:ext uri="{FF2B5EF4-FFF2-40B4-BE49-F238E27FC236}">
                <a16:creationId xmlns:a16="http://schemas.microsoft.com/office/drawing/2014/main" id="{767A35DF-D50B-4C5D-A5F0-B7E2FDE9A61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76" y="0"/>
            <a:ext cx="10816424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F04F7A-F4C6-4D95-BF48-9A3DA16D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" y="452718"/>
            <a:ext cx="10241280" cy="753231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400" dirty="0">
                <a:latin typeface="Arial Black" panose="020B0A04020102020204" pitchFamily="34" charset="0"/>
                <a:ea typeface="Segoe UI Emoji" panose="020B0502040204020203" pitchFamily="34" charset="0"/>
              </a:rPr>
              <a:t>				</a:t>
            </a:r>
            <a:r>
              <a:rPr lang="en-IN" sz="49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Introduction to Business</a:t>
            </a:r>
          </a:p>
        </p:txBody>
      </p:sp>
      <p:pic>
        <p:nvPicPr>
          <p:cNvPr id="2" name="Picture 2" descr="Intro to Business Syllabus Resource &amp; Lesson Plans Course - Online Video  Lessons | Study.com">
            <a:extLst>
              <a:ext uri="{FF2B5EF4-FFF2-40B4-BE49-F238E27FC236}">
                <a16:creationId xmlns:a16="http://schemas.microsoft.com/office/drawing/2014/main" id="{5CC4A39E-D8D6-41B7-945F-0C43E8DD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18" y="1205949"/>
            <a:ext cx="9899372" cy="53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4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dirty="0">
                <a:latin typeface="Arial Black" panose="020B0A04020102020204" pitchFamily="34" charset="0"/>
              </a:rPr>
              <a:t>MODULE -1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53F81F-378F-4F60-BF89-1F101ED307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64919" y="3052762"/>
            <a:ext cx="2857500" cy="23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64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dirty="0">
                <a:latin typeface="Arial Black" panose="020B0A04020102020204" pitchFamily="34" charset="0"/>
              </a:rPr>
              <a:t>INTRODUCTION TO BUSINESS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8D2E1-85F7-4196-951C-B5FA2EB5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5" y="2253533"/>
            <a:ext cx="9952519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200" dirty="0">
                <a:solidFill>
                  <a:srgbClr val="00B0F0"/>
                </a:solidFill>
                <a:latin typeface="Arial Black" panose="020B0A04020102020204" pitchFamily="34" charset="0"/>
              </a:rPr>
              <a:t>  </a:t>
            </a:r>
            <a:r>
              <a:rPr lang="en-IN" sz="4000" dirty="0">
                <a:solidFill>
                  <a:srgbClr val="0070C0"/>
                </a:solidFill>
                <a:latin typeface="Arial Black" panose="020B0A04020102020204" pitchFamily="34" charset="0"/>
              </a:rPr>
              <a:t>What is Business ? </a:t>
            </a:r>
          </a:p>
        </p:txBody>
      </p:sp>
    </p:spTree>
    <p:extLst>
      <p:ext uri="{BB962C8B-B14F-4D97-AF65-F5344CB8AC3E}">
        <p14:creationId xmlns:p14="http://schemas.microsoft.com/office/powerpoint/2010/main" val="179422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lgerian" pitchFamily="82" charset="0"/>
              </a:rPr>
              <a:t>Definition	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8D2E1-85F7-4196-951C-B5FA2EB5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81" y="2253533"/>
            <a:ext cx="10018713" cy="3124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B.O.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Wheelar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“Business is an institution organised and operated to provide goods and services to society under the incentive of private gain.”</a:t>
            </a:r>
          </a:p>
          <a:p>
            <a:pPr marL="0" indent="0" algn="just">
              <a:buNone/>
            </a:pPr>
            <a:endParaRPr lang="en-IN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5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lgerian" pitchFamily="82" charset="0"/>
              </a:rPr>
              <a:t>Definition	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8D2E1-85F7-4196-951C-B5FA2EB5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81" y="2253533"/>
            <a:ext cx="10018713" cy="3124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L.H. Haney, “Business is a human activity directed towards producing or acquiring wealth through buying and selling activities.” </a:t>
            </a: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		</a:t>
            </a:r>
            <a:endParaRPr lang="en-IN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3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Algerian" pitchFamily="82" charset="0"/>
              </a:rPr>
              <a:t>Definition	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8D2E1-85F7-4196-951C-B5FA2EB5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2102458"/>
            <a:ext cx="10400376" cy="3733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is an organized activity to identify ,	 anticipate, and to produce and supply customer	 requirement efficiently and profitably of all those	 who are connected with it  ”	</a:t>
            </a:r>
            <a:endParaRPr lang="en-IN" sz="4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0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130" y="3389864"/>
            <a:ext cx="5653377" cy="2455862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ORGANISED ACTIVITY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A3E31-0A7A-4167-839D-27E17166C5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 descr="Does organised sport engage children in physical activity? | Human Kinetics  Blog">
            <a:extLst>
              <a:ext uri="{FF2B5EF4-FFF2-40B4-BE49-F238E27FC236}">
                <a16:creationId xmlns:a16="http://schemas.microsoft.com/office/drawing/2014/main" id="{EE496FC0-698D-4B44-B520-A25C77A0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43" y="3335337"/>
            <a:ext cx="4831880" cy="25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7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5AC-4EE5-4A08-964F-2C41873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dirty="0">
                <a:latin typeface="Arial Black" panose="020B0A04020102020204" pitchFamily="34" charset="0"/>
              </a:rPr>
              <a:t>NATURE	OF	BUSINESS or FEATURES OF BUSINESS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6DF55-A12A-475B-9052-5D21A9D2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DCD1-D400-45E9-B656-646DF17419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Profit Motive 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6BBC7-C196-4766-9041-17BDBD71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6F29DB-7A51-4068-AE37-693AFC7FD13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11" y="3429793"/>
            <a:ext cx="4728513" cy="325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14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448</TotalTime>
  <Words>284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Arial Black</vt:lpstr>
      <vt:lpstr>Corbel</vt:lpstr>
      <vt:lpstr>Times New Roman</vt:lpstr>
      <vt:lpstr>Parallax</vt:lpstr>
      <vt:lpstr>COM-I ( Introduction to Business)  </vt:lpstr>
      <vt:lpstr>    Introduction to Business</vt:lpstr>
      <vt:lpstr>MODULE -1</vt:lpstr>
      <vt:lpstr>INTRODUCTION TO BUSINESS</vt:lpstr>
      <vt:lpstr>Definition </vt:lpstr>
      <vt:lpstr>Definition </vt:lpstr>
      <vt:lpstr>Definition </vt:lpstr>
      <vt:lpstr>NATURE OF BUSINESS or FEATURES OF BUSINESS</vt:lpstr>
      <vt:lpstr>NATURE OF BUSINESS or FEATURES OF BUSINESS</vt:lpstr>
      <vt:lpstr>NATURE OF BUSINESS or FEATURES OF BUSINESS</vt:lpstr>
      <vt:lpstr>NATURE OF BUSINESS or FEATURES OF BUSINESS</vt:lpstr>
      <vt:lpstr>NATURE OF BUSINESS or FEATURES OF BUSINESS</vt:lpstr>
      <vt:lpstr>NATURE OF BUSINESS or FEATURES OF BUSINESS</vt:lpstr>
      <vt:lpstr>NATURE OF BUSINESS or FEATURES OF BUSINESS</vt:lpstr>
      <vt:lpstr>NATURE OF BUSINESS or FEATURES OF BUSINESS</vt:lpstr>
      <vt:lpstr>NATURE OF BUSINESS or FEATURES OF BUSINESS</vt:lpstr>
      <vt:lpstr>NATURE OF BUSINESS or FEATURES OF BUSINESS</vt:lpstr>
      <vt:lpstr>NATURE OF BUSINESS or FEATURES OF BUSINESS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 –III ( MF) </dc:title>
  <dc:creator>Sumita Shankar</dc:creator>
  <cp:lastModifiedBy>Dr. Sumita Shankar</cp:lastModifiedBy>
  <cp:revision>87</cp:revision>
  <dcterms:created xsi:type="dcterms:W3CDTF">2020-07-28T09:10:53Z</dcterms:created>
  <dcterms:modified xsi:type="dcterms:W3CDTF">2020-10-22T08:40:11Z</dcterms:modified>
</cp:coreProperties>
</file>